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7"/>
  </p:notesMasterIdLst>
  <p:sldIdLst>
    <p:sldId id="256" r:id="rId5"/>
    <p:sldId id="597" r:id="rId6"/>
    <p:sldId id="598" r:id="rId7"/>
    <p:sldId id="599" r:id="rId8"/>
    <p:sldId id="600" r:id="rId9"/>
    <p:sldId id="601" r:id="rId10"/>
    <p:sldId id="595" r:id="rId11"/>
    <p:sldId id="602" r:id="rId12"/>
    <p:sldId id="593" r:id="rId13"/>
    <p:sldId id="594" r:id="rId14"/>
    <p:sldId id="596" r:id="rId15"/>
    <p:sldId id="58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2A79"/>
    <a:srgbClr val="77DF54"/>
    <a:srgbClr val="800080"/>
    <a:srgbClr val="996633"/>
    <a:srgbClr val="00FF00"/>
    <a:srgbClr val="0000CC"/>
    <a:srgbClr val="FF00FF"/>
    <a:srgbClr val="048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7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12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866BB144-60B4-E346-8020-27BB29C82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58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BE8C09-3B55-A249-ABED-B53B1EE3175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irts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48000" y="3886208"/>
            <a:ext cx="8001056" cy="1185866"/>
          </a:xfrm>
        </p:spPr>
        <p:txBody>
          <a:bodyPr anchor="t"/>
          <a:lstStyle>
            <a:lvl1pPr>
              <a:defRPr sz="3200">
                <a:solidFill>
                  <a:srgbClr val="00755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648000" y="3286124"/>
            <a:ext cx="8001056" cy="432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rgbClr val="00755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65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6000" y="950400"/>
            <a:ext cx="5436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0399" y="950400"/>
            <a:ext cx="3132000" cy="5022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EB39-F730-C949-87BF-950C02E2089C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3F52-C99E-4045-9388-5256CC1C5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29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50400"/>
            <a:ext cx="4267200" cy="502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950400"/>
            <a:ext cx="4267200" cy="5022000"/>
          </a:xfrm>
          <a:noFill/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4C703-810D-2D44-8B41-F07E8EC83503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C07BC-0127-B944-AE59-77C71B781A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31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284" y="4800600"/>
            <a:ext cx="5486400" cy="566738"/>
          </a:xfrm>
        </p:spPr>
        <p:txBody>
          <a:bodyPr anchor="t"/>
          <a:lstStyle>
            <a:lvl1pPr algn="l">
              <a:defRPr sz="2000" b="1">
                <a:solidFill>
                  <a:srgbClr val="4C4C4C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04284" y="1447200"/>
            <a:ext cx="5486400" cy="3294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4284" y="5367338"/>
            <a:ext cx="5486400" cy="490554"/>
          </a:xfrm>
        </p:spPr>
        <p:txBody>
          <a:bodyPr/>
          <a:lstStyle>
            <a:lvl1pPr marL="0" indent="0">
              <a:buNone/>
              <a:defRPr sz="18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D07EF-2423-4041-A9BE-0F0C2F358EC3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05F2-9947-8447-ACE7-CCD3996F93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6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2786058"/>
            <a:ext cx="6912000" cy="1440000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B12E2-57D2-F642-993E-D712F332993D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3920D-33E5-C24E-A2B5-EF2B4FA4ED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92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3500438"/>
            <a:ext cx="6912000" cy="714380"/>
          </a:xfrm>
          <a:noFill/>
        </p:spPr>
        <p:txBody>
          <a:bodyPr anchor="t"/>
          <a:lstStyle>
            <a:lvl1pPr algn="l">
              <a:defRPr sz="2000" b="0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8000" y="4286267"/>
            <a:ext cx="6912000" cy="1500187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rgbClr val="00755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91FB-983B-F948-9645-811EDCE7342E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B43DB-6CF9-D045-9BB8-0FF12E5EA6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9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AE426-1AEC-B341-AEC9-29D9E4778955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23F80-12A8-1340-95EA-D387CB1C30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21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4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A0180-D8D6-D944-8F09-503A1EDDD017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EC41-F2A9-8341-8CEA-9760FF1765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28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0400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9C90-6A16-1C4B-BD54-C0616046DE9C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CB3E-3339-4D41-87AE-82303A8A87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51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71670" y="950400"/>
            <a:ext cx="684373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950400"/>
            <a:ext cx="1746000" cy="1440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4D88B-5CBA-5E47-B0D7-A855A74FAD60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25C8-0D9D-A942-B38D-7A8ED2C86A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2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bottom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2285992"/>
            <a:ext cx="8686800" cy="3643338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950400"/>
            <a:ext cx="8686800" cy="1296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4D76F-EF74-1D44-AF7D-5F1A7F572F8E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EC607-3DD6-6D43-9D24-267B244361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5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8B9AC-72E7-7A41-A500-D79A4C913FAA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A773-92FB-9247-BB0C-81F186DC0E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64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1ADA-DAD7-714E-BDA1-90DCD9B8D08E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1C98-1082-6644-91CD-38AA8AC000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4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0" descr="Golder_associates_slide_section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50913"/>
            <a:ext cx="86868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0188" y="6091238"/>
            <a:ext cx="21336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FF031A2F-1C59-F548-9FAF-0F21E6636F72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188" y="6264275"/>
            <a:ext cx="28956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4813" y="6091238"/>
            <a:ext cx="6985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A2ACFC4B-9E7B-A745-8699-FEF46051A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382000" cy="1524000"/>
          </a:xfrm>
        </p:spPr>
        <p:txBody>
          <a:bodyPr/>
          <a:lstStyle/>
          <a:p>
            <a:pPr eaLnBrk="1" hangingPunct="1">
              <a:defRPr/>
            </a:pP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>
                <a:solidFill>
                  <a:srgbClr val="0000FF"/>
                </a:solidFill>
              </a:rPr>
              <a:t>9.  </a:t>
            </a:r>
            <a:r>
              <a:rPr lang="en-CA" dirty="0">
                <a:solidFill>
                  <a:srgbClr val="0000FF"/>
                </a:solidFill>
              </a:rPr>
              <a:t>Tailings SILTS</a:t>
            </a:r>
            <a:br>
              <a:rPr lang="en-CA" dirty="0">
                <a:solidFill>
                  <a:srgbClr val="0000FF"/>
                </a:solidFill>
              </a:rPr>
            </a:br>
            <a:br>
              <a:rPr lang="en-CA" dirty="0">
                <a:solidFill>
                  <a:srgbClr val="0000FF"/>
                </a:solidFill>
              </a:rPr>
            </a:br>
            <a:endParaRPr lang="en-US" sz="4400" b="0" i="1" dirty="0">
              <a:solidFill>
                <a:schemeClr val="accent5">
                  <a:lumMod val="50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609600" y="5562600"/>
            <a:ext cx="3276600" cy="8382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Dr. Dawn Shuttle, </a:t>
            </a:r>
            <a:r>
              <a:rPr lang="en-US" b="1" dirty="0" err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PEng</a:t>
            </a:r>
            <a:endParaRPr lang="en-US" b="1" dirty="0">
              <a:solidFill>
                <a:srgbClr val="048C9A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b="1" dirty="0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Mike Jefferies, </a:t>
            </a:r>
            <a:r>
              <a:rPr lang="en-US" b="1" dirty="0" err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PEng</a:t>
            </a:r>
            <a:endParaRPr lang="en-US" b="1" dirty="0">
              <a:solidFill>
                <a:srgbClr val="048C9A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sz="1000" dirty="0">
                <a:latin typeface="Arial" charset="0"/>
                <a:ea typeface="ヒラギノ角ゴ Pro W3" charset="0"/>
                <a:cs typeface="ヒラギノ角ゴ Pro W3" charset="0"/>
              </a:rPr>
              <a:t>October, 2017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72200" y="5257800"/>
            <a:ext cx="2971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model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31281" r="31281"/>
          <a:stretch>
            <a:fillRect/>
          </a:stretch>
        </p:blipFill>
        <p:spPr>
          <a:xfrm>
            <a:off x="0" y="1676400"/>
            <a:ext cx="8686800" cy="19335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AE426-1AEC-B341-AEC9-29D9E477895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3F80-12A8-1340-95EA-D387CB1C300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38200" y="41148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silts…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/>
              <a:t>A</a:t>
            </a:r>
            <a:r>
              <a:rPr lang="en-US" dirty="0"/>
              <a:t> = 7 </a:t>
            </a:r>
            <a:r>
              <a:rPr lang="en-US" dirty="0" err="1"/>
              <a:t>MPa</a:t>
            </a:r>
            <a:endParaRPr lang="en-US" dirty="0"/>
          </a:p>
          <a:p>
            <a:r>
              <a:rPr lang="en-US" i="1" dirty="0"/>
              <a:t>	b</a:t>
            </a:r>
            <a:r>
              <a:rPr lang="en-US" dirty="0"/>
              <a:t> = 0.7</a:t>
            </a:r>
          </a:p>
          <a:p>
            <a:r>
              <a:rPr lang="en-US" i="1" dirty="0"/>
              <a:t>	</a:t>
            </a:r>
            <a:r>
              <a:rPr lang="en-US" i="1" dirty="0" err="1"/>
              <a:t>e</a:t>
            </a:r>
            <a:r>
              <a:rPr lang="en-US" baseline="-25000" dirty="0" err="1"/>
              <a:t>min</a:t>
            </a:r>
            <a:r>
              <a:rPr lang="en-US" dirty="0"/>
              <a:t> = 0.4</a:t>
            </a:r>
          </a:p>
        </p:txBody>
      </p:sp>
    </p:spTree>
    <p:extLst>
      <p:ext uri="{BB962C8B-B14F-4D97-AF65-F5344CB8AC3E}">
        <p14:creationId xmlns:p14="http://schemas.microsoft.com/office/powerpoint/2010/main" val="3885641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TEDIOUS, BUT PERFECTLY ‘DO-ABLE’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AE426-1AEC-B341-AEC9-29D9E477895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3F80-12A8-1340-95EA-D387CB1C300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9990" r="-19990"/>
          <a:stretch>
            <a:fillRect/>
          </a:stretch>
        </p:blipFill>
        <p:spPr>
          <a:xfrm>
            <a:off x="609600" y="1508233"/>
            <a:ext cx="7696200" cy="444866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3231AD-158C-40C6-96D5-9D22F9C80F98}"/>
              </a:ext>
            </a:extLst>
          </p:cNvPr>
          <p:cNvSpPr txBox="1"/>
          <p:nvPr/>
        </p:nvSpPr>
        <p:spPr>
          <a:xfrm>
            <a:off x="1905000" y="980484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Need to ‘iterate’ to determine dilatancy property </a:t>
            </a:r>
            <a:r>
              <a:rPr lang="en-GB" dirty="0">
                <a:solidFill>
                  <a:srgbClr val="0000FF"/>
                </a:solidFill>
                <a:latin typeface="Symbol" panose="05050102010706020507" pitchFamily="18" charset="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077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Find file…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950913"/>
            <a:ext cx="8686800" cy="49164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Folder: </a:t>
            </a:r>
            <a:r>
              <a:rPr lang="en-US" sz="24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/</a:t>
            </a:r>
            <a:r>
              <a:rPr lang="en-US" sz="24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data_and_progs</a:t>
            </a:r>
            <a:endParaRPr lang="en-US" sz="2400" dirty="0">
              <a:solidFill>
                <a:srgbClr val="3366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NorSand2(r7)_RoseCreek_SiltA.xls</a:t>
            </a:r>
          </a:p>
          <a:p>
            <a:pPr lvl="2" eaLnBrk="1" hangingPunct="1">
              <a:defRPr/>
            </a:pPr>
            <a:r>
              <a:rPr lang="en-US" sz="2200" dirty="0">
                <a:latin typeface="Arial" charset="0"/>
                <a:ea typeface="ヒラギノ角ゴ Pro W3" charset="0"/>
                <a:cs typeface="ヒラギノ角ゴ Pro W3" charset="0"/>
              </a:rPr>
              <a:t>Rose Creek silt triaxial data – CID &amp; CIU</a:t>
            </a:r>
          </a:p>
          <a:p>
            <a:pPr lvl="2" eaLnBrk="1" hangingPunct="1">
              <a:defRPr/>
            </a:pPr>
            <a:r>
              <a:rPr lang="en-US" sz="2200" dirty="0">
                <a:latin typeface="Arial" charset="0"/>
                <a:ea typeface="ヒラギノ角ゴ Pro W3" charset="0"/>
                <a:cs typeface="ヒラギノ角ゴ Pro W3" charset="0"/>
              </a:rPr>
              <a:t>Same </a:t>
            </a:r>
            <a:r>
              <a:rPr lang="en-US" sz="2200" dirty="0" err="1">
                <a:latin typeface="Arial" charset="0"/>
                <a:ea typeface="ヒラギノ角ゴ Pro W3" charset="0"/>
                <a:cs typeface="ヒラギノ角ゴ Pro W3" charset="0"/>
              </a:rPr>
              <a:t>modelling</a:t>
            </a:r>
            <a:r>
              <a:rPr lang="en-US" sz="2200" dirty="0">
                <a:latin typeface="Arial" charset="0"/>
                <a:ea typeface="ヒラギノ角ゴ Pro W3" charset="0"/>
                <a:cs typeface="ヒラギノ角ゴ Pro W3" charset="0"/>
              </a:rPr>
              <a:t> environment as FRS</a:t>
            </a:r>
          </a:p>
          <a:p>
            <a:pPr lvl="2" eaLnBrk="1" hangingPunct="1">
              <a:defRPr/>
            </a:pPr>
            <a:endParaRPr lang="en-US" sz="22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defRPr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E4C1F-F6BA-BC4F-BC79-AF51CC40133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6614F0-C918-460C-93B6-B5DAE29F7724}"/>
              </a:ext>
            </a:extLst>
          </p:cNvPr>
          <p:cNvSpPr txBox="1"/>
          <p:nvPr/>
        </p:nvSpPr>
        <p:spPr>
          <a:xfrm>
            <a:off x="381000" y="4495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</a:rPr>
              <a:t>YOUR TURN…  Get modelling !</a:t>
            </a:r>
          </a:p>
        </p:txBody>
      </p:sp>
    </p:spTree>
    <p:extLst>
      <p:ext uri="{BB962C8B-B14F-4D97-AF65-F5344CB8AC3E}">
        <p14:creationId xmlns:p14="http://schemas.microsoft.com/office/powerpoint/2010/main" val="167599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Rose Creek (Faro)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-140" b="-14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391FB-983B-F948-9645-811EDCE7342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B43DB-6CF9-D045-9BB8-0FF12E5EA6C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99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Stratigraphy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9465" r="-9465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AE426-1AEC-B341-AEC9-29D9E477895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3F80-12A8-1340-95EA-D387CB1C300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3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5623" r="-35623"/>
          <a:stretch>
            <a:fillRect/>
          </a:stretch>
        </p:blipFill>
        <p:spPr>
          <a:xfrm>
            <a:off x="-457200" y="990600"/>
            <a:ext cx="8686800" cy="50212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AE426-1AEC-B341-AEC9-29D9E477895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3F80-12A8-1340-95EA-D387CB1C300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61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Tailings gradation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8317" r="-8317"/>
          <a:stretch>
            <a:fillRect/>
          </a:stretch>
        </p:blipFill>
        <p:spPr>
          <a:xfrm>
            <a:off x="609600" y="990600"/>
            <a:ext cx="8686800" cy="50212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AE426-1AEC-B341-AEC9-29D9E477895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3F80-12A8-1340-95EA-D387CB1C300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7" name="Left Arrow 6"/>
          <p:cNvSpPr/>
          <p:nvPr/>
        </p:nvSpPr>
        <p:spPr bwMode="auto">
          <a:xfrm>
            <a:off x="5943600" y="3048000"/>
            <a:ext cx="457200" cy="228600"/>
          </a:xfrm>
          <a:prstGeom prst="leftArrow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258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triaxial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AE426-1AEC-B341-AEC9-29D9E477895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3F80-12A8-1340-95EA-D387CB1C300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3246" r="-3246"/>
          <a:stretch>
            <a:fillRect/>
          </a:stretch>
        </p:blipFill>
        <p:spPr>
          <a:xfrm>
            <a:off x="609600" y="990600"/>
            <a:ext cx="8686800" cy="5021262"/>
          </a:xfrm>
        </p:spPr>
      </p:pic>
    </p:spTree>
    <p:extLst>
      <p:ext uri="{BB962C8B-B14F-4D97-AF65-F5344CB8AC3E}">
        <p14:creationId xmlns:p14="http://schemas.microsoft.com/office/powerpoint/2010/main" val="236421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 </a:t>
            </a:r>
            <a:r>
              <a:rPr lang="en-US" dirty="0" err="1"/>
              <a:t>vs</a:t>
            </a:r>
            <a:r>
              <a:rPr lang="en-US" dirty="0"/>
              <a:t> SILT calibration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0913"/>
            <a:ext cx="8915400" cy="5021262"/>
          </a:xfrm>
        </p:spPr>
        <p:txBody>
          <a:bodyPr/>
          <a:lstStyle/>
          <a:p>
            <a:r>
              <a:rPr lang="en-US" sz="2400" dirty="0"/>
              <a:t>SAND</a:t>
            </a:r>
          </a:p>
          <a:p>
            <a:pPr lvl="1"/>
            <a:r>
              <a:rPr lang="en-US" sz="2400" dirty="0"/>
              <a:t>Range of sample densities easily prepared</a:t>
            </a:r>
          </a:p>
          <a:p>
            <a:pPr lvl="1"/>
            <a:r>
              <a:rPr lang="en-US" sz="2400" dirty="0"/>
              <a:t>Most properties determined by plotting data directly</a:t>
            </a:r>
          </a:p>
          <a:p>
            <a:pPr lvl="1"/>
            <a:r>
              <a:rPr lang="en-US" sz="2400" dirty="0"/>
              <a:t>Plastic hardening optimized by fitting</a:t>
            </a:r>
          </a:p>
          <a:p>
            <a:endParaRPr lang="en-US" sz="2400" dirty="0"/>
          </a:p>
          <a:p>
            <a:r>
              <a:rPr lang="en-US" sz="2400" dirty="0"/>
              <a:t>SILT</a:t>
            </a:r>
          </a:p>
          <a:p>
            <a:pPr lvl="1"/>
            <a:r>
              <a:rPr lang="en-US" sz="2400" dirty="0"/>
              <a:t>Cannot make dense samples</a:t>
            </a:r>
          </a:p>
          <a:p>
            <a:pPr lvl="2"/>
            <a:r>
              <a:rPr lang="en-US" sz="2000" dirty="0"/>
              <a:t>Some properties uncertain</a:t>
            </a:r>
            <a:r>
              <a:rPr lang="en-US" sz="2200" dirty="0"/>
              <a:t>: </a:t>
            </a:r>
            <a:r>
              <a:rPr lang="en-US" sz="2000" i="1" dirty="0">
                <a:latin typeface="Symbol" charset="2"/>
                <a:cs typeface="Symbol" charset="2"/>
              </a:rPr>
              <a:t>N, c,</a:t>
            </a:r>
            <a:r>
              <a:rPr lang="en-US" sz="2000" dirty="0"/>
              <a:t> </a:t>
            </a:r>
            <a:r>
              <a:rPr lang="en-US" sz="2000" i="1" dirty="0">
                <a:latin typeface="Symbol" charset="2"/>
                <a:cs typeface="Symbol" charset="2"/>
              </a:rPr>
              <a:t>H</a:t>
            </a:r>
          </a:p>
          <a:p>
            <a:pPr lvl="1"/>
            <a:r>
              <a:rPr lang="en-US" sz="2400" dirty="0"/>
              <a:t>Must model all tests and adjust properties for best-fit </a:t>
            </a:r>
          </a:p>
          <a:p>
            <a:pPr lvl="2"/>
            <a:r>
              <a:rPr lang="en-US" sz="2000" dirty="0"/>
              <a:t>BUT same properties must apply to all tests</a:t>
            </a:r>
          </a:p>
          <a:p>
            <a:pPr lvl="2"/>
            <a:r>
              <a:rPr lang="en-US" sz="2000" dirty="0"/>
              <a:t>Think ‘outside the box’ when </a:t>
            </a:r>
            <a:r>
              <a:rPr lang="en-US" sz="2000" dirty="0" err="1"/>
              <a:t>modelling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AE426-1AEC-B341-AEC9-29D9E477895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3F80-12A8-1340-95EA-D387CB1C300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63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Stress-</a:t>
            </a:r>
            <a:r>
              <a:rPr lang="en-US" dirty="0" err="1"/>
              <a:t>dilatancy</a:t>
            </a:r>
            <a:r>
              <a:rPr lang="en-US" dirty="0"/>
              <a:t> </a:t>
            </a:r>
            <a:r>
              <a:rPr lang="en-US"/>
              <a:t>in silt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8774" r="-8774"/>
          <a:stretch>
            <a:fillRect/>
          </a:stretch>
        </p:blipFill>
        <p:spPr>
          <a:xfrm>
            <a:off x="-381000" y="990600"/>
            <a:ext cx="8686800" cy="50212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AE426-1AEC-B341-AEC9-29D9E477895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3F80-12A8-1340-95EA-D387CB1C300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56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baseline="-25000" dirty="0" err="1"/>
              <a:t>max</a:t>
            </a:r>
            <a:r>
              <a:rPr lang="en-US" dirty="0"/>
              <a:t> in Silt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8861" r="-886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AE426-1AEC-B341-AEC9-29D9E477895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23F80-12A8-1340-95EA-D387CB1C300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04163"/>
      </p:ext>
    </p:extLst>
  </p:cSld>
  <p:clrMapOvr>
    <a:masterClrMapping/>
  </p:clrMapOvr>
</p:sld>
</file>

<file path=ppt/theme/theme1.xml><?xml version="1.0" encoding="utf-8"?>
<a:theme xmlns:a="http://schemas.openxmlformats.org/drawingml/2006/main" name="Golder Associates Logo_PPT Template_ White Background_2007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C576865689B44B5350B8FFF28BD6C" ma:contentTypeVersion="6" ma:contentTypeDescription="Create a new document." ma:contentTypeScope="" ma:versionID="29e7b52722adecc01a6f901fa8603867">
  <xsd:schema xmlns:xsd="http://www.w3.org/2001/XMLSchema" xmlns:xs="http://www.w3.org/2001/XMLSchema" xmlns:p="http://schemas.microsoft.com/office/2006/metadata/properties" xmlns:ns1="601a35c9-d6ba-4034-8363-62e5ee06fa97" targetNamespace="http://schemas.microsoft.com/office/2006/metadata/properties" ma:root="true" ma:fieldsID="4c6a3594767d4df0c82240adad0db49d" ns1:_="">
    <xsd:import namespace="601a35c9-d6ba-4034-8363-62e5ee06fa97"/>
    <xsd:element name="properties">
      <xsd:complexType>
        <xsd:sequence>
          <xsd:element name="documentManagement">
            <xsd:complexType>
              <xsd:all>
                <xsd:element ref="ns1:Link" minOccurs="0"/>
                <xsd:element ref="ns1:Content_x0020_Description" minOccurs="0"/>
                <xsd:element ref="ns1: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a35c9-d6ba-4034-8363-62e5ee06fa97" elementFormDefault="qualified">
    <xsd:import namespace="http://schemas.microsoft.com/office/2006/documentManagement/types"/>
    <xsd:import namespace="http://schemas.microsoft.com/office/infopath/2007/PartnerControls"/>
    <xsd:element name="Link" ma:index="0" nillable="true" ma:displayName="Link" ma:description="Link to an existing document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ent_x0020_Description" ma:index="12" nillable="true" ma:displayName="Content Description" ma:internalName="Content_x0020_Description">
      <xsd:simpleType>
        <xsd:restriction base="dms:Text">
          <xsd:maxLength value="255"/>
        </xsd:restriction>
      </xsd:simpleType>
    </xsd:element>
    <xsd:element name="Content" ma:index="13" nillable="true" ma:displayName="Content" ma:internalName="Cont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ontent xmlns="601a35c9-d6ba-4034-8363-62e5ee06fa97" xsi:nil="true"/>
    <Link xmlns="601a35c9-d6ba-4034-8363-62e5ee06fa97">
      <Url xmlns="601a35c9-d6ba-4034-8363-62e5ee06fa97" xsi:nil="true"/>
      <Description xmlns="601a35c9-d6ba-4034-8363-62e5ee06fa97" xsi:nil="true"/>
    </Link>
    <Content_x0020_Description xmlns="601a35c9-d6ba-4034-8363-62e5ee06fa97" xsi:nil="true"/>
  </documentManagement>
</p:properties>
</file>

<file path=customXml/itemProps1.xml><?xml version="1.0" encoding="utf-8"?>
<ds:datastoreItem xmlns:ds="http://schemas.openxmlformats.org/officeDocument/2006/customXml" ds:itemID="{2F574C90-078A-4C39-989E-9FF39A6A5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a35c9-d6ba-4034-8363-62e5ee06f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F05D72-467B-4FAF-A150-6F19F59D06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FD9DFC-196A-451F-94DA-9E7966A31E1A}">
  <ds:schemaRefs>
    <ds:schemaRef ds:uri="http://schemas.microsoft.com/office/2006/metadata/properties"/>
    <ds:schemaRef ds:uri="601a35c9-d6ba-4034-8363-62e5ee06fa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Golder Associates Logo_PPT Template_ White Background_2007</Template>
  <TotalTime>62575</TotalTime>
  <Words>202</Words>
  <Application>Microsoft Office PowerPoint</Application>
  <PresentationFormat>On-screen Show (4:3)</PresentationFormat>
  <Paragraphs>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Symbol</vt:lpstr>
      <vt:lpstr>Wingdings</vt:lpstr>
      <vt:lpstr>Golder Associates Logo_PPT Template_ White Background_2007</vt:lpstr>
      <vt:lpstr>  9.  Tailings SILTS  </vt:lpstr>
      <vt:lpstr>Rose Creek (Faro)</vt:lpstr>
      <vt:lpstr>Example Stratigraphy</vt:lpstr>
      <vt:lpstr>PowerPoint Presentation</vt:lpstr>
      <vt:lpstr>Tailings gradation</vt:lpstr>
      <vt:lpstr>Overview of triaxial testing</vt:lpstr>
      <vt:lpstr>SAND vs SILT calibration procedures</vt:lpstr>
      <vt:lpstr>Stress-dilatancy in silt</vt:lpstr>
      <vt:lpstr>Gmax in Silt</vt:lpstr>
      <vt:lpstr>Elastic model</vt:lpstr>
      <vt:lpstr>TEDIOUS, BUT PERFECTLY ‘DO-ABLE’</vt:lpstr>
      <vt:lpstr>Find file…</vt:lpstr>
    </vt:vector>
  </TitlesOfParts>
  <Company>Golder Associates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Adele Wong</dc:creator>
  <dc:description>V_2010-03-24</dc:description>
  <cp:lastModifiedBy>michael jefferies</cp:lastModifiedBy>
  <cp:revision>784</cp:revision>
  <dcterms:created xsi:type="dcterms:W3CDTF">2012-01-25T00:17:02Z</dcterms:created>
  <dcterms:modified xsi:type="dcterms:W3CDTF">2020-02-14T15:49:52Z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0x010100B76C576865689B44B5350B8FFF28BD6C</vt:lpwstr>
  </property>
</Properties>
</file>